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Proxima Nova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ProximaNova-bold.fntdata"/><Relationship Id="rId12" Type="http://schemas.openxmlformats.org/officeDocument/2006/relationships/slide" Target="slides/slide7.xml"/><Relationship Id="rId34" Type="http://schemas.openxmlformats.org/officeDocument/2006/relationships/font" Target="fonts/ProximaNova-regular.fntdata"/><Relationship Id="rId15" Type="http://schemas.openxmlformats.org/officeDocument/2006/relationships/slide" Target="slides/slide10.xml"/><Relationship Id="rId37" Type="http://schemas.openxmlformats.org/officeDocument/2006/relationships/font" Target="fonts/ProximaNova-boldItalic.fntdata"/><Relationship Id="rId14" Type="http://schemas.openxmlformats.org/officeDocument/2006/relationships/slide" Target="slides/slide9.xml"/><Relationship Id="rId36" Type="http://schemas.openxmlformats.org/officeDocument/2006/relationships/font" Target="fonts/ProximaNova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6f8badac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6f8bada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a0f799a1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a0f799a1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a0f799a1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a0f799a1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a0f799a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a0f799a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9f73cdb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9f73cd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a0f799a1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a0f799a1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a0f799a1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a0f799a1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a0f799a1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a0f799a1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a0f799a1_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a0f799a1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a0f799a1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a0f799a1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a0f799a1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a0f799a1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8badac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8bad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9f73cdb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9f73cdb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29f73cdb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29f73cdb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9f73cdb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9f73cdb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a0f799a1_2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a0f799a1_2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9f73cdb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29f73cdb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9f73cdb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9f73cdb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9f73cdb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9f73cdb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9f73cdb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29f73cdb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9f73cdb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29f73cdb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badac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bada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8badac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8bada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a0f799a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a0f799a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8badac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8bada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badac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bada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802f6b10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802f6b1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802f6b10_0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802f6b1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>
            <a:off x="0" y="0"/>
            <a:ext cx="9161100" cy="384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 txBox="1"/>
          <p:nvPr>
            <p:ph idx="4294967295" type="title"/>
          </p:nvPr>
        </p:nvSpPr>
        <p:spPr>
          <a:xfrm>
            <a:off x="320250" y="366375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 8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" name="Google Shape;63;p15"/>
          <p:cNvSpPr txBox="1"/>
          <p:nvPr>
            <p:ph idx="4294967295" type="body"/>
          </p:nvPr>
        </p:nvSpPr>
        <p:spPr>
          <a:xfrm>
            <a:off x="3495175" y="1296875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F3F3F3"/>
                </a:solidFill>
              </a:rPr>
              <a:t>Akshaynath R</a:t>
            </a:r>
            <a:endParaRPr sz="1700">
              <a:solidFill>
                <a:srgbClr val="F3F3F3"/>
              </a:solidFill>
            </a:endParaRPr>
          </a:p>
        </p:txBody>
      </p:sp>
      <p:sp>
        <p:nvSpPr>
          <p:cNvPr id="64" name="Google Shape;64;p15"/>
          <p:cNvSpPr txBox="1"/>
          <p:nvPr>
            <p:ph idx="4294967295" type="body"/>
          </p:nvPr>
        </p:nvSpPr>
        <p:spPr>
          <a:xfrm>
            <a:off x="3491859" y="1930075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F3F3F3"/>
                </a:solidFill>
              </a:rPr>
              <a:t>Amrutha M.U </a:t>
            </a:r>
            <a:endParaRPr sz="1700">
              <a:solidFill>
                <a:srgbClr val="F3F3F3"/>
              </a:solidFill>
            </a:endParaRPr>
          </a:p>
        </p:txBody>
      </p:sp>
      <p:sp>
        <p:nvSpPr>
          <p:cNvPr id="65" name="Google Shape;65;p15"/>
          <p:cNvSpPr txBox="1"/>
          <p:nvPr>
            <p:ph idx="4294967295" type="body"/>
          </p:nvPr>
        </p:nvSpPr>
        <p:spPr>
          <a:xfrm>
            <a:off x="3483305" y="262495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F3F3F3"/>
                </a:solidFill>
              </a:rPr>
              <a:t>Sachin Govind</a:t>
            </a:r>
            <a:endParaRPr sz="1700">
              <a:solidFill>
                <a:srgbClr val="F3F3F3"/>
              </a:solidFill>
            </a:endParaRPr>
          </a:p>
        </p:txBody>
      </p:sp>
      <p:sp>
        <p:nvSpPr>
          <p:cNvPr id="66" name="Google Shape;66;p15"/>
          <p:cNvSpPr txBox="1"/>
          <p:nvPr>
            <p:ph idx="4294967295" type="body"/>
          </p:nvPr>
        </p:nvSpPr>
        <p:spPr>
          <a:xfrm>
            <a:off x="3491851" y="32607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F3F3F3"/>
                </a:solidFill>
              </a:rPr>
              <a:t>Sreelal K.M</a:t>
            </a:r>
            <a:endParaRPr sz="1700">
              <a:solidFill>
                <a:srgbClr val="F3F3F3"/>
              </a:solidFill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1012950" y="4130550"/>
            <a:ext cx="7293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GUIDE : Prof  Swaraj K. P</a:t>
            </a:r>
            <a:endParaRPr b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441500" y="451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Product Design</a:t>
            </a:r>
            <a:endParaRPr b="1"/>
          </a:p>
        </p:txBody>
      </p:sp>
      <p:sp>
        <p:nvSpPr>
          <p:cNvPr id="131" name="Google Shape;131;p24"/>
          <p:cNvSpPr txBox="1"/>
          <p:nvPr/>
        </p:nvSpPr>
        <p:spPr>
          <a:xfrm>
            <a:off x="509025" y="1386988"/>
            <a:ext cx="73608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software consist of the following Modules</a:t>
            </a:r>
            <a:endParaRPr sz="1800"/>
          </a:p>
        </p:txBody>
      </p:sp>
      <p:sp>
        <p:nvSpPr>
          <p:cNvPr id="132" name="Google Shape;132;p24"/>
          <p:cNvSpPr txBox="1"/>
          <p:nvPr/>
        </p:nvSpPr>
        <p:spPr>
          <a:xfrm>
            <a:off x="509025" y="2256025"/>
            <a:ext cx="64827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Sender Module 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Rider Module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Algorithm module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Admin Module</a:t>
            </a:r>
            <a:endParaRPr b="1"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/>
        </p:nvSpPr>
        <p:spPr>
          <a:xfrm>
            <a:off x="315150" y="690975"/>
            <a:ext cx="7810800" cy="3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The Sender module consists of: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Sender login: Sender can register with the website and create an account. He can login with the username and password.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Profile: Sender can update his profile page. It will also show all the past package deliveries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Search : Sender can search for the Rider to sent his package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Package details: Sender can list the details about package to be sent, like the dimension, weight, type of item in the package etc.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Tracking: Sender can track the package through maps. 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Sender logout: Sender can logout of the site whenever required 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304800" y="152400"/>
            <a:ext cx="8396100" cy="480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The Rider module consists of: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Rider Login: Any person can register as a Rider. He needs to submit details about his vehicle and Driver’s licence ID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Profile : Rider can create the profile with the information about his, vehicle ,place etc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Package delivery : Shows details about the riders past package deliveries and new delivery requests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Payment: Shows payment details. Rider needs to set up his bank account to receive the payment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Rider Logout : Rider can logout of site whenever required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2178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UI DESIGNS</a:t>
            </a:r>
            <a:endParaRPr sz="6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955175"/>
            <a:ext cx="8043776" cy="401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/>
        </p:nvSpPr>
        <p:spPr>
          <a:xfrm>
            <a:off x="533400" y="261450"/>
            <a:ext cx="64827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Home Page</a:t>
            </a:r>
            <a:endParaRPr b="1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467625" y="126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Log In</a:t>
            </a:r>
            <a:endParaRPr b="1"/>
          </a:p>
        </p:txBody>
      </p:sp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625" y="850350"/>
            <a:ext cx="8297374" cy="399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486625" y="151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Register</a:t>
            </a:r>
            <a:endParaRPr b="1"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25" y="811851"/>
            <a:ext cx="8046525" cy="398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97425" y="9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Dashboard: Create Ride</a:t>
            </a:r>
            <a:endParaRPr b="1"/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25" y="777475"/>
            <a:ext cx="8145052" cy="40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109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Dashboard: Send Package</a:t>
            </a:r>
            <a:endParaRPr b="1"/>
          </a:p>
        </p:txBody>
      </p:sp>
      <p:pic>
        <p:nvPicPr>
          <p:cNvPr id="177" name="Google Shape;1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75" y="758874"/>
            <a:ext cx="8331149" cy="41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1944875"/>
            <a:ext cx="8520600" cy="9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Features</a:t>
            </a:r>
            <a:endParaRPr b="1"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UDIO</a:t>
            </a:r>
            <a:endParaRPr b="1">
              <a:solidFill>
                <a:srgbClr val="434343"/>
              </a:solidFill>
            </a:endParaRPr>
          </a:p>
        </p:txBody>
      </p:sp>
      <p:pic>
        <p:nvPicPr>
          <p:cNvPr descr="Duster_DickyShot.jpg"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350" y="0"/>
            <a:ext cx="46486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Lets you share your</a:t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cargo space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458900" y="555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Login and Logout with client side session</a:t>
            </a:r>
            <a:endParaRPr b="1" sz="1800"/>
          </a:p>
        </p:txBody>
      </p:sp>
      <p:pic>
        <p:nvPicPr>
          <p:cNvPr id="188" name="Google Shape;1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575" y="1179549"/>
            <a:ext cx="6682851" cy="37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75" y="758874"/>
            <a:ext cx="8331149" cy="41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5"/>
          <p:cNvSpPr txBox="1"/>
          <p:nvPr/>
        </p:nvSpPr>
        <p:spPr>
          <a:xfrm>
            <a:off x="413325" y="91850"/>
            <a:ext cx="77037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Searching rides on required routes</a:t>
            </a:r>
            <a:endParaRPr b="1"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CREATING RIDE</a:t>
            </a:r>
            <a:endParaRPr b="1" sz="2400"/>
          </a:p>
        </p:txBody>
      </p:sp>
      <p:pic>
        <p:nvPicPr>
          <p:cNvPr id="200" name="Google Shape;2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75" y="1094825"/>
            <a:ext cx="8145052" cy="40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850" y="1181578"/>
            <a:ext cx="6863050" cy="385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7"/>
          <p:cNvSpPr txBox="1"/>
          <p:nvPr/>
        </p:nvSpPr>
        <p:spPr>
          <a:xfrm>
            <a:off x="1664725" y="275550"/>
            <a:ext cx="52929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Real Time tracking of the ride</a:t>
            </a:r>
            <a:endParaRPr b="1"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00" y="1044775"/>
            <a:ext cx="8513199" cy="478635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8"/>
          <p:cNvSpPr txBox="1"/>
          <p:nvPr/>
        </p:nvSpPr>
        <p:spPr>
          <a:xfrm>
            <a:off x="160725" y="287025"/>
            <a:ext cx="8829000" cy="5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Keeps all past records of packages sent and rides created</a:t>
            </a:r>
            <a:endParaRPr b="1"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/>
        </p:nvSpPr>
        <p:spPr>
          <a:xfrm>
            <a:off x="2227325" y="1951775"/>
            <a:ext cx="4638300" cy="15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BACKEND DESIGN</a:t>
            </a:r>
            <a:endParaRPr b="1"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0"/>
          <p:cNvSpPr txBox="1"/>
          <p:nvPr/>
        </p:nvSpPr>
        <p:spPr>
          <a:xfrm>
            <a:off x="2396400" y="608525"/>
            <a:ext cx="43512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DATABASE</a:t>
            </a:r>
            <a:endParaRPr b="1" sz="2400"/>
          </a:p>
        </p:txBody>
      </p:sp>
      <p:pic>
        <p:nvPicPr>
          <p:cNvPr id="223" name="Google Shape;2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338" y="1493825"/>
            <a:ext cx="5349325" cy="16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0"/>
          <p:cNvSpPr txBox="1"/>
          <p:nvPr/>
        </p:nvSpPr>
        <p:spPr>
          <a:xfrm>
            <a:off x="3593550" y="3134325"/>
            <a:ext cx="2388000" cy="17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SQL database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Optimized to handle big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Highly scalable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/>
        </p:nvSpPr>
        <p:spPr>
          <a:xfrm>
            <a:off x="1458100" y="677375"/>
            <a:ext cx="62343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Web Framework</a:t>
            </a:r>
            <a:endParaRPr b="1" sz="2400"/>
          </a:p>
        </p:txBody>
      </p:sp>
      <p:pic>
        <p:nvPicPr>
          <p:cNvPr id="230" name="Google Shape;2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0463" y="1905000"/>
            <a:ext cx="3419475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20057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mission is to create a peer to peer network for package delivery.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25900" y="2762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The problem</a:t>
            </a:r>
            <a:endParaRPr b="1" sz="2800"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238075" y="1352325"/>
            <a:ext cx="78486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Package delivery is time consuming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Package delivery is a costly process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Package delivery involves complex sorting works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148050" y="1553175"/>
            <a:ext cx="2808000" cy="11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What led to our solution ?</a:t>
            </a:r>
            <a:endParaRPr b="1" sz="3000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026" y="787550"/>
            <a:ext cx="5788374" cy="3337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97" name="Google Shape;97;p2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the sender and traveller</a:t>
            </a:r>
            <a:endParaRPr/>
          </a:p>
        </p:txBody>
      </p:sp>
      <p:sp>
        <p:nvSpPr>
          <p:cNvPr id="98" name="Google Shape;98;p20"/>
          <p:cNvSpPr txBox="1"/>
          <p:nvPr>
            <p:ph idx="2" type="body"/>
          </p:nvPr>
        </p:nvSpPr>
        <p:spPr>
          <a:xfrm>
            <a:off x="4939500" y="12576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</a:rPr>
              <a:t>Hundreds of people travel in their vehicles with their cargo space empty.</a:t>
            </a:r>
            <a:endParaRPr sz="24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</a:rPr>
              <a:t>If we can match a sender with a person travelling in the same direction , he can deliver the product in less time and with less cost</a:t>
            </a:r>
            <a:endParaRPr sz="24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16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04" name="Google Shape;104;p21"/>
          <p:cNvSpPr/>
          <p:nvPr/>
        </p:nvSpPr>
        <p:spPr>
          <a:xfrm>
            <a:off x="374950" y="7421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05" name="Google Shape;105;p21"/>
          <p:cNvSpPr txBox="1"/>
          <p:nvPr>
            <p:ph idx="4294967295" type="body"/>
          </p:nvPr>
        </p:nvSpPr>
        <p:spPr>
          <a:xfrm>
            <a:off x="374950" y="8888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" name="Google Shape;106;p21"/>
          <p:cNvSpPr txBox="1"/>
          <p:nvPr>
            <p:ph idx="4294967295" type="body"/>
          </p:nvPr>
        </p:nvSpPr>
        <p:spPr>
          <a:xfrm>
            <a:off x="420875" y="2082050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Select Destination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600"/>
              <a:t>The sender selects the destination to send the package and specifies the size of package.</a:t>
            </a:r>
            <a:endParaRPr sz="1600"/>
          </a:p>
        </p:txBody>
      </p:sp>
      <p:pic>
        <p:nvPicPr>
          <p:cNvPr descr="map.jpg"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025" y="607550"/>
            <a:ext cx="4366174" cy="361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24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74950" y="8183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4" name="Google Shape;114;p22"/>
          <p:cNvSpPr txBox="1"/>
          <p:nvPr>
            <p:ph idx="4294967295" type="body"/>
          </p:nvPr>
        </p:nvSpPr>
        <p:spPr>
          <a:xfrm>
            <a:off x="374950" y="9650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22"/>
          <p:cNvSpPr txBox="1"/>
          <p:nvPr>
            <p:ph idx="4294967295" type="body"/>
          </p:nvPr>
        </p:nvSpPr>
        <p:spPr>
          <a:xfrm>
            <a:off x="420875" y="2158250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Match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600"/>
              <a:t>Udio matches the sender with a trusted traveller registered with our service ,going in the same direction.</a:t>
            </a:r>
            <a:endParaRPr sz="1600"/>
          </a:p>
        </p:txBody>
      </p:sp>
      <p:pic>
        <p:nvPicPr>
          <p:cNvPr descr="matching.jpg"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2038" y="409575"/>
            <a:ext cx="4943475" cy="43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16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22" name="Google Shape;122;p23"/>
          <p:cNvSpPr/>
          <p:nvPr/>
        </p:nvSpPr>
        <p:spPr>
          <a:xfrm>
            <a:off x="374950" y="7421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4294967295" type="body"/>
          </p:nvPr>
        </p:nvSpPr>
        <p:spPr>
          <a:xfrm>
            <a:off x="374950" y="8888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23"/>
          <p:cNvSpPr txBox="1"/>
          <p:nvPr>
            <p:ph idx="4294967295" type="body"/>
          </p:nvPr>
        </p:nvSpPr>
        <p:spPr>
          <a:xfrm>
            <a:off x="420875" y="2082050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Acceptance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600"/>
              <a:t>Both sender and traveler has to accept the delivery request. </a:t>
            </a:r>
            <a:endParaRPr sz="1600"/>
          </a:p>
        </p:txBody>
      </p:sp>
      <p:pic>
        <p:nvPicPr>
          <p:cNvPr descr="handshake2-512.png" id="125" name="Google Shape;125;p23"/>
          <p:cNvPicPr preferRelativeResize="0"/>
          <p:nvPr/>
        </p:nvPicPr>
        <p:blipFill rotWithShape="1">
          <a:blip r:embed="rId3">
            <a:alphaModFix/>
          </a:blip>
          <a:srcRect b="6263" l="0" r="0" t="6263"/>
          <a:stretch/>
        </p:blipFill>
        <p:spPr>
          <a:xfrm>
            <a:off x="3742038" y="409575"/>
            <a:ext cx="4943475" cy="432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